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000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95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625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191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894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657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082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605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85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1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69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8BB0-666F-4BDD-934A-8327D0562AD7}" type="datetimeFigureOut">
              <a:rPr lang="he-IL" smtClean="0"/>
              <a:t>ג'/תמוז/תש"ף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8C9E-9FAD-4903-92A9-4085B4A664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20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31AAC-7592-43FC-9B40-F47FE6FA6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" t="-1" b="574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1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EE036E-7686-4FE5-BF39-73B6576B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3E814-6E1F-4EA4-90A7-3E4053D7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FE671-98B2-494B-8E65-AAC79DFA4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0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C08476-8D3D-449E-9EA8-61668077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0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1E263-0C20-46B3-9A9B-20A35D2A8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FA9A3-F8AA-494E-9705-A4F33887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1CD3A-F635-4F0A-8764-461C7F91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0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A580FC-B321-4C5D-A6BD-246FCC631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14708-AE25-4F70-BB4A-8142B4513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" b="1029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B392A-40D4-434B-A3FB-B3435001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2"/>
            <a:ext cx="9144000" cy="68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1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ACF80-1C60-448C-8C39-8481EEBA1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7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06C9AC-5A63-4793-AE6E-6F0DE04A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FDC8F-BFC1-49E5-80A7-98F71D1E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E4B544-D49A-4981-BC7C-1F26FCA93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6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FFBCD7-2512-40A0-8507-61005C3F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8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38AE73-8F24-4B81-9F54-2E2EE541B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0"/>
            <a:ext cx="9202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9D512-4E6D-4543-B84F-B33A82484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" r="6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63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‫הצגה על המסך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shaul ben</dc:creator>
  <cp:lastModifiedBy>Gili</cp:lastModifiedBy>
  <cp:revision>18</cp:revision>
  <dcterms:created xsi:type="dcterms:W3CDTF">2020-06-24T09:46:59Z</dcterms:created>
  <dcterms:modified xsi:type="dcterms:W3CDTF">2020-06-25T04:04:19Z</dcterms:modified>
</cp:coreProperties>
</file>